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11"/>
  </p:notesMasterIdLst>
  <p:sldIdLst>
    <p:sldId id="256" r:id="rId2"/>
    <p:sldId id="259" r:id="rId3"/>
    <p:sldId id="257" r:id="rId4"/>
    <p:sldId id="273" r:id="rId5"/>
    <p:sldId id="274" r:id="rId6"/>
    <p:sldId id="275" r:id="rId7"/>
    <p:sldId id="276" r:id="rId8"/>
    <p:sldId id="277" r:id="rId9"/>
    <p:sldId id="272" r:id="rId10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72" y="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5F9F63-F63E-46F2-A6E0-141B8885BC56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7A5B049C-B6A3-477A-8FE1-70C7DEE1D502}">
      <dgm:prSet phldrT="[Text]"/>
      <dgm:spPr/>
      <dgm:t>
        <a:bodyPr/>
        <a:lstStyle/>
        <a:p>
          <a:r>
            <a:rPr lang="hr-HR" dirty="0" smtClean="0"/>
            <a:t>1</a:t>
          </a:r>
          <a:endParaRPr lang="hr-HR" dirty="0"/>
        </a:p>
      </dgm:t>
    </dgm:pt>
    <dgm:pt modelId="{9796F7C8-0BEC-45AA-8453-FCDA5484DA56}" type="parTrans" cxnId="{B57059D2-FBCD-4255-8168-E9248F24E555}">
      <dgm:prSet/>
      <dgm:spPr/>
      <dgm:t>
        <a:bodyPr/>
        <a:lstStyle/>
        <a:p>
          <a:endParaRPr lang="hr-HR"/>
        </a:p>
      </dgm:t>
    </dgm:pt>
    <dgm:pt modelId="{35149D84-36C3-4472-BE2A-CAD443C9EA38}" type="sibTrans" cxnId="{B57059D2-FBCD-4255-8168-E9248F24E555}">
      <dgm:prSet/>
      <dgm:spPr/>
      <dgm:t>
        <a:bodyPr/>
        <a:lstStyle/>
        <a:p>
          <a:endParaRPr lang="hr-HR"/>
        </a:p>
      </dgm:t>
    </dgm:pt>
    <dgm:pt modelId="{C3F72D6F-0C01-4D32-A66B-95EBC08D60C3}">
      <dgm:prSet phldrT="[Text]"/>
      <dgm:spPr/>
      <dgm:t>
        <a:bodyPr/>
        <a:lstStyle/>
        <a:p>
          <a:r>
            <a:rPr lang="hr-HR" dirty="0" smtClean="0"/>
            <a:t>Opće odredbe osiguranja</a:t>
          </a:r>
          <a:endParaRPr lang="hr-HR" dirty="0"/>
        </a:p>
      </dgm:t>
    </dgm:pt>
    <dgm:pt modelId="{8DF4AAD6-F433-4C29-B532-2B07DD95A824}" type="parTrans" cxnId="{31933A19-F21D-420A-A39A-619A86BFB989}">
      <dgm:prSet/>
      <dgm:spPr/>
      <dgm:t>
        <a:bodyPr/>
        <a:lstStyle/>
        <a:p>
          <a:endParaRPr lang="hr-HR"/>
        </a:p>
      </dgm:t>
    </dgm:pt>
    <dgm:pt modelId="{D39BA5E8-547E-40D3-8884-EE98451AECF6}" type="sibTrans" cxnId="{31933A19-F21D-420A-A39A-619A86BFB989}">
      <dgm:prSet/>
      <dgm:spPr/>
      <dgm:t>
        <a:bodyPr/>
        <a:lstStyle/>
        <a:p>
          <a:endParaRPr lang="hr-HR"/>
        </a:p>
      </dgm:t>
    </dgm:pt>
    <dgm:pt modelId="{D6CB416C-C9DC-4D22-ACCE-A9BDA3BF43D9}">
      <dgm:prSet phldrT="[Text]"/>
      <dgm:spPr/>
      <dgm:t>
        <a:bodyPr/>
        <a:lstStyle/>
        <a:p>
          <a:r>
            <a:rPr lang="hr-HR" dirty="0" smtClean="0"/>
            <a:t>2</a:t>
          </a:r>
          <a:endParaRPr lang="hr-HR" dirty="0"/>
        </a:p>
      </dgm:t>
    </dgm:pt>
    <dgm:pt modelId="{A10E14CE-4806-4D94-BFDD-30D495AE9D3C}" type="parTrans" cxnId="{A6B2F1D2-DD00-4151-A4E6-55171F0F700E}">
      <dgm:prSet/>
      <dgm:spPr/>
      <dgm:t>
        <a:bodyPr/>
        <a:lstStyle/>
        <a:p>
          <a:endParaRPr lang="hr-HR"/>
        </a:p>
      </dgm:t>
    </dgm:pt>
    <dgm:pt modelId="{BF99A4BC-9980-4EED-899A-4655F4687F18}" type="sibTrans" cxnId="{A6B2F1D2-DD00-4151-A4E6-55171F0F700E}">
      <dgm:prSet/>
      <dgm:spPr/>
      <dgm:t>
        <a:bodyPr/>
        <a:lstStyle/>
        <a:p>
          <a:endParaRPr lang="hr-HR"/>
        </a:p>
      </dgm:t>
    </dgm:pt>
    <dgm:pt modelId="{08D751E0-0C91-4918-8B1B-FC26B1BEF8A5}">
      <dgm:prSet phldrT="[Text]"/>
      <dgm:spPr/>
      <dgm:t>
        <a:bodyPr/>
        <a:lstStyle/>
        <a:p>
          <a:r>
            <a:rPr lang="hr-HR" dirty="0" smtClean="0"/>
            <a:t>Informativni izračun</a:t>
          </a:r>
          <a:endParaRPr lang="hr-HR" dirty="0"/>
        </a:p>
      </dgm:t>
    </dgm:pt>
    <dgm:pt modelId="{5A964D0F-542E-4BA0-A64F-0B59DD1867D5}" type="parTrans" cxnId="{87821762-4F38-467D-842E-C6B59E7D0C76}">
      <dgm:prSet/>
      <dgm:spPr/>
      <dgm:t>
        <a:bodyPr/>
        <a:lstStyle/>
        <a:p>
          <a:endParaRPr lang="hr-HR"/>
        </a:p>
      </dgm:t>
    </dgm:pt>
    <dgm:pt modelId="{474D28AB-C792-4D16-8E31-443C087B2A4D}" type="sibTrans" cxnId="{87821762-4F38-467D-842E-C6B59E7D0C76}">
      <dgm:prSet/>
      <dgm:spPr/>
      <dgm:t>
        <a:bodyPr/>
        <a:lstStyle/>
        <a:p>
          <a:endParaRPr lang="hr-HR"/>
        </a:p>
      </dgm:t>
    </dgm:pt>
    <dgm:pt modelId="{359A2E0A-F512-4BB5-B58A-5EA9A508AC0A}">
      <dgm:prSet phldrT="[Text]"/>
      <dgm:spPr/>
      <dgm:t>
        <a:bodyPr/>
        <a:lstStyle/>
        <a:p>
          <a:r>
            <a:rPr lang="hr-HR" dirty="0" smtClean="0"/>
            <a:t>3</a:t>
          </a:r>
          <a:endParaRPr lang="hr-HR" dirty="0"/>
        </a:p>
      </dgm:t>
    </dgm:pt>
    <dgm:pt modelId="{91CCCAF7-6801-4CF5-AAB2-AD0D944D2A11}" type="parTrans" cxnId="{0CFE70DA-5874-47E0-9C6C-C83F08C246F1}">
      <dgm:prSet/>
      <dgm:spPr/>
      <dgm:t>
        <a:bodyPr/>
        <a:lstStyle/>
        <a:p>
          <a:endParaRPr lang="hr-HR"/>
        </a:p>
      </dgm:t>
    </dgm:pt>
    <dgm:pt modelId="{D0F2FED9-A5EC-4FA3-9F30-391949E98F94}" type="sibTrans" cxnId="{0CFE70DA-5874-47E0-9C6C-C83F08C246F1}">
      <dgm:prSet/>
      <dgm:spPr/>
      <dgm:t>
        <a:bodyPr/>
        <a:lstStyle/>
        <a:p>
          <a:endParaRPr lang="hr-HR"/>
        </a:p>
      </dgm:t>
    </dgm:pt>
    <dgm:pt modelId="{5957F0A5-4061-4A36-9FD0-813123A845B8}">
      <dgm:prSet phldrT="[Text]"/>
      <dgm:spPr/>
      <dgm:t>
        <a:bodyPr/>
        <a:lstStyle/>
        <a:p>
          <a:r>
            <a:rPr lang="hr-HR" dirty="0" smtClean="0"/>
            <a:t>Ugovaranje osiguranja</a:t>
          </a:r>
          <a:endParaRPr lang="hr-HR" dirty="0"/>
        </a:p>
      </dgm:t>
    </dgm:pt>
    <dgm:pt modelId="{D5F7AC03-2CE7-4EE8-B959-38B8E4A96620}" type="parTrans" cxnId="{5E6E8874-CEF5-457A-B9BB-46CF656A25C0}">
      <dgm:prSet/>
      <dgm:spPr/>
      <dgm:t>
        <a:bodyPr/>
        <a:lstStyle/>
        <a:p>
          <a:endParaRPr lang="hr-HR"/>
        </a:p>
      </dgm:t>
    </dgm:pt>
    <dgm:pt modelId="{C31FDED9-2768-46D1-A6A6-FCA5AFDD0D30}" type="sibTrans" cxnId="{5E6E8874-CEF5-457A-B9BB-46CF656A25C0}">
      <dgm:prSet/>
      <dgm:spPr/>
      <dgm:t>
        <a:bodyPr/>
        <a:lstStyle/>
        <a:p>
          <a:endParaRPr lang="hr-HR"/>
        </a:p>
      </dgm:t>
    </dgm:pt>
    <dgm:pt modelId="{116EA5D6-F918-482E-A6BA-4D68C24693EB}">
      <dgm:prSet phldrT="[Text]"/>
      <dgm:spPr/>
      <dgm:t>
        <a:bodyPr/>
        <a:lstStyle/>
        <a:p>
          <a:r>
            <a:rPr lang="hr-HR" dirty="0" smtClean="0"/>
            <a:t>4</a:t>
          </a:r>
          <a:endParaRPr lang="hr-HR" dirty="0"/>
        </a:p>
      </dgm:t>
    </dgm:pt>
    <dgm:pt modelId="{32FA54F0-164E-4FEF-96D3-A9BD76CFBC61}" type="parTrans" cxnId="{56998C19-6398-4853-B6AB-D1983AD92A4B}">
      <dgm:prSet/>
      <dgm:spPr/>
      <dgm:t>
        <a:bodyPr/>
        <a:lstStyle/>
        <a:p>
          <a:endParaRPr lang="hr-HR"/>
        </a:p>
      </dgm:t>
    </dgm:pt>
    <dgm:pt modelId="{BE989B13-06E0-4B04-9F4D-EB3756DA11A6}" type="sibTrans" cxnId="{56998C19-6398-4853-B6AB-D1983AD92A4B}">
      <dgm:prSet/>
      <dgm:spPr/>
      <dgm:t>
        <a:bodyPr/>
        <a:lstStyle/>
        <a:p>
          <a:endParaRPr lang="hr-HR"/>
        </a:p>
      </dgm:t>
    </dgm:pt>
    <dgm:pt modelId="{614D17B7-EB4C-40FE-916F-9F30992FA35F}">
      <dgm:prSet phldrT="[Text]"/>
      <dgm:spPr/>
      <dgm:t>
        <a:bodyPr/>
        <a:lstStyle/>
        <a:p>
          <a:r>
            <a:rPr lang="hr-HR" dirty="0" smtClean="0"/>
            <a:t>Prijava štete</a:t>
          </a:r>
          <a:endParaRPr lang="hr-HR" dirty="0"/>
        </a:p>
      </dgm:t>
    </dgm:pt>
    <dgm:pt modelId="{058F219A-321E-4CB7-95E4-06961DBA229F}" type="parTrans" cxnId="{81517CBD-CFD9-4EA3-8567-B273DB6A987D}">
      <dgm:prSet/>
      <dgm:spPr/>
      <dgm:t>
        <a:bodyPr/>
        <a:lstStyle/>
        <a:p>
          <a:endParaRPr lang="hr-HR"/>
        </a:p>
      </dgm:t>
    </dgm:pt>
    <dgm:pt modelId="{7219D88F-92A3-41C1-88C9-FF2875BA14B2}" type="sibTrans" cxnId="{81517CBD-CFD9-4EA3-8567-B273DB6A987D}">
      <dgm:prSet/>
      <dgm:spPr/>
      <dgm:t>
        <a:bodyPr/>
        <a:lstStyle/>
        <a:p>
          <a:endParaRPr lang="hr-HR"/>
        </a:p>
      </dgm:t>
    </dgm:pt>
    <dgm:pt modelId="{DD73EA6B-E355-4E44-A616-F3C3B2326657}" type="pres">
      <dgm:prSet presAssocID="{9B5F9F63-F63E-46F2-A6E0-141B8885BC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B1CB9CE7-BF63-4AD6-BFFB-84E5A907E885}" type="pres">
      <dgm:prSet presAssocID="{7A5B049C-B6A3-477A-8FE1-70C7DEE1D502}" presName="composite" presStyleCnt="0"/>
      <dgm:spPr/>
    </dgm:pt>
    <dgm:pt modelId="{F8D8297B-6603-472D-BD95-4E51BA111525}" type="pres">
      <dgm:prSet presAssocID="{7A5B049C-B6A3-477A-8FE1-70C7DEE1D502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788EA32-DFC7-4AB4-9EDB-DB87EBDAC346}" type="pres">
      <dgm:prSet presAssocID="{7A5B049C-B6A3-477A-8FE1-70C7DEE1D502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929FB98-3BF5-4B0E-82AF-F957BD357827}" type="pres">
      <dgm:prSet presAssocID="{35149D84-36C3-4472-BE2A-CAD443C9EA38}" presName="sp" presStyleCnt="0"/>
      <dgm:spPr/>
    </dgm:pt>
    <dgm:pt modelId="{EC13AE5A-3CE0-48A3-A657-F8365F0010B1}" type="pres">
      <dgm:prSet presAssocID="{D6CB416C-C9DC-4D22-ACCE-A9BDA3BF43D9}" presName="composite" presStyleCnt="0"/>
      <dgm:spPr/>
    </dgm:pt>
    <dgm:pt modelId="{76D6F6E9-23B9-4890-9B90-3C04928F79E6}" type="pres">
      <dgm:prSet presAssocID="{D6CB416C-C9DC-4D22-ACCE-A9BDA3BF43D9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E3F30AD-45E5-4F37-849E-553078C4101D}" type="pres">
      <dgm:prSet presAssocID="{D6CB416C-C9DC-4D22-ACCE-A9BDA3BF43D9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D22D930-C24D-416A-9F86-CD51C61F93D4}" type="pres">
      <dgm:prSet presAssocID="{BF99A4BC-9980-4EED-899A-4655F4687F18}" presName="sp" presStyleCnt="0"/>
      <dgm:spPr/>
    </dgm:pt>
    <dgm:pt modelId="{7BC541C5-B55E-432E-B586-012734C94A46}" type="pres">
      <dgm:prSet presAssocID="{359A2E0A-F512-4BB5-B58A-5EA9A508AC0A}" presName="composite" presStyleCnt="0"/>
      <dgm:spPr/>
    </dgm:pt>
    <dgm:pt modelId="{5AA02B92-2AB5-4F58-9143-AA2E89B9AA19}" type="pres">
      <dgm:prSet presAssocID="{359A2E0A-F512-4BB5-B58A-5EA9A508AC0A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7617EFC-78FD-4FB8-8CF9-02547136C3F6}" type="pres">
      <dgm:prSet presAssocID="{359A2E0A-F512-4BB5-B58A-5EA9A508AC0A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913C856-6672-428F-94C0-596FB8EE710A}" type="pres">
      <dgm:prSet presAssocID="{D0F2FED9-A5EC-4FA3-9F30-391949E98F94}" presName="sp" presStyleCnt="0"/>
      <dgm:spPr/>
    </dgm:pt>
    <dgm:pt modelId="{E5CCD250-ED53-4543-BF7F-3B34AE0DAA34}" type="pres">
      <dgm:prSet presAssocID="{116EA5D6-F918-482E-A6BA-4D68C24693EB}" presName="composite" presStyleCnt="0"/>
      <dgm:spPr/>
    </dgm:pt>
    <dgm:pt modelId="{A240F959-13CE-419D-9E31-58C7A9115EDB}" type="pres">
      <dgm:prSet presAssocID="{116EA5D6-F918-482E-A6BA-4D68C24693EB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40268AC-154C-44E3-A32D-94394FF3A443}" type="pres">
      <dgm:prSet presAssocID="{116EA5D6-F918-482E-A6BA-4D68C24693EB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8A8D4523-6F2E-4221-B4B9-71260E26B38F}" type="presOf" srcId="{D6CB416C-C9DC-4D22-ACCE-A9BDA3BF43D9}" destId="{76D6F6E9-23B9-4890-9B90-3C04928F79E6}" srcOrd="0" destOrd="0" presId="urn:microsoft.com/office/officeart/2005/8/layout/chevron2"/>
    <dgm:cxn modelId="{5E6E8874-CEF5-457A-B9BB-46CF656A25C0}" srcId="{359A2E0A-F512-4BB5-B58A-5EA9A508AC0A}" destId="{5957F0A5-4061-4A36-9FD0-813123A845B8}" srcOrd="0" destOrd="0" parTransId="{D5F7AC03-2CE7-4EE8-B959-38B8E4A96620}" sibTransId="{C31FDED9-2768-46D1-A6A6-FCA5AFDD0D30}"/>
    <dgm:cxn modelId="{81517CBD-CFD9-4EA3-8567-B273DB6A987D}" srcId="{116EA5D6-F918-482E-A6BA-4D68C24693EB}" destId="{614D17B7-EB4C-40FE-916F-9F30992FA35F}" srcOrd="0" destOrd="0" parTransId="{058F219A-321E-4CB7-95E4-06961DBA229F}" sibTransId="{7219D88F-92A3-41C1-88C9-FF2875BA14B2}"/>
    <dgm:cxn modelId="{87821762-4F38-467D-842E-C6B59E7D0C76}" srcId="{D6CB416C-C9DC-4D22-ACCE-A9BDA3BF43D9}" destId="{08D751E0-0C91-4918-8B1B-FC26B1BEF8A5}" srcOrd="0" destOrd="0" parTransId="{5A964D0F-542E-4BA0-A64F-0B59DD1867D5}" sibTransId="{474D28AB-C792-4D16-8E31-443C087B2A4D}"/>
    <dgm:cxn modelId="{0CFE70DA-5874-47E0-9C6C-C83F08C246F1}" srcId="{9B5F9F63-F63E-46F2-A6E0-141B8885BC56}" destId="{359A2E0A-F512-4BB5-B58A-5EA9A508AC0A}" srcOrd="2" destOrd="0" parTransId="{91CCCAF7-6801-4CF5-AAB2-AD0D944D2A11}" sibTransId="{D0F2FED9-A5EC-4FA3-9F30-391949E98F94}"/>
    <dgm:cxn modelId="{8ECCEF50-3C10-461D-894C-28063A3C919F}" type="presOf" srcId="{614D17B7-EB4C-40FE-916F-9F30992FA35F}" destId="{740268AC-154C-44E3-A32D-94394FF3A443}" srcOrd="0" destOrd="0" presId="urn:microsoft.com/office/officeart/2005/8/layout/chevron2"/>
    <dgm:cxn modelId="{56998C19-6398-4853-B6AB-D1983AD92A4B}" srcId="{9B5F9F63-F63E-46F2-A6E0-141B8885BC56}" destId="{116EA5D6-F918-482E-A6BA-4D68C24693EB}" srcOrd="3" destOrd="0" parTransId="{32FA54F0-164E-4FEF-96D3-A9BD76CFBC61}" sibTransId="{BE989B13-06E0-4B04-9F4D-EB3756DA11A6}"/>
    <dgm:cxn modelId="{A6B2F1D2-DD00-4151-A4E6-55171F0F700E}" srcId="{9B5F9F63-F63E-46F2-A6E0-141B8885BC56}" destId="{D6CB416C-C9DC-4D22-ACCE-A9BDA3BF43D9}" srcOrd="1" destOrd="0" parTransId="{A10E14CE-4806-4D94-BFDD-30D495AE9D3C}" sibTransId="{BF99A4BC-9980-4EED-899A-4655F4687F18}"/>
    <dgm:cxn modelId="{4E231F84-18DD-494B-A28A-221DC4534E47}" type="presOf" srcId="{359A2E0A-F512-4BB5-B58A-5EA9A508AC0A}" destId="{5AA02B92-2AB5-4F58-9143-AA2E89B9AA19}" srcOrd="0" destOrd="0" presId="urn:microsoft.com/office/officeart/2005/8/layout/chevron2"/>
    <dgm:cxn modelId="{31933A19-F21D-420A-A39A-619A86BFB989}" srcId="{7A5B049C-B6A3-477A-8FE1-70C7DEE1D502}" destId="{C3F72D6F-0C01-4D32-A66B-95EBC08D60C3}" srcOrd="0" destOrd="0" parTransId="{8DF4AAD6-F433-4C29-B532-2B07DD95A824}" sibTransId="{D39BA5E8-547E-40D3-8884-EE98451AECF6}"/>
    <dgm:cxn modelId="{B57059D2-FBCD-4255-8168-E9248F24E555}" srcId="{9B5F9F63-F63E-46F2-A6E0-141B8885BC56}" destId="{7A5B049C-B6A3-477A-8FE1-70C7DEE1D502}" srcOrd="0" destOrd="0" parTransId="{9796F7C8-0BEC-45AA-8453-FCDA5484DA56}" sibTransId="{35149D84-36C3-4472-BE2A-CAD443C9EA38}"/>
    <dgm:cxn modelId="{C3FE94DA-81AD-40C1-8E44-B6792463C70A}" type="presOf" srcId="{5957F0A5-4061-4A36-9FD0-813123A845B8}" destId="{57617EFC-78FD-4FB8-8CF9-02547136C3F6}" srcOrd="0" destOrd="0" presId="urn:microsoft.com/office/officeart/2005/8/layout/chevron2"/>
    <dgm:cxn modelId="{AC4A2464-700C-4B67-95BD-D19F33633644}" type="presOf" srcId="{7A5B049C-B6A3-477A-8FE1-70C7DEE1D502}" destId="{F8D8297B-6603-472D-BD95-4E51BA111525}" srcOrd="0" destOrd="0" presId="urn:microsoft.com/office/officeart/2005/8/layout/chevron2"/>
    <dgm:cxn modelId="{DA8C3EAC-DAD1-4C65-8F16-97AB4017A0E8}" type="presOf" srcId="{9B5F9F63-F63E-46F2-A6E0-141B8885BC56}" destId="{DD73EA6B-E355-4E44-A616-F3C3B2326657}" srcOrd="0" destOrd="0" presId="urn:microsoft.com/office/officeart/2005/8/layout/chevron2"/>
    <dgm:cxn modelId="{73DF81E5-2E17-4B93-ACC9-87A6393F78CC}" type="presOf" srcId="{116EA5D6-F918-482E-A6BA-4D68C24693EB}" destId="{A240F959-13CE-419D-9E31-58C7A9115EDB}" srcOrd="0" destOrd="0" presId="urn:microsoft.com/office/officeart/2005/8/layout/chevron2"/>
    <dgm:cxn modelId="{2AAB19CD-B60D-4AEF-A70E-72F4151D36D6}" type="presOf" srcId="{C3F72D6F-0C01-4D32-A66B-95EBC08D60C3}" destId="{0788EA32-DFC7-4AB4-9EDB-DB87EBDAC346}" srcOrd="0" destOrd="0" presId="urn:microsoft.com/office/officeart/2005/8/layout/chevron2"/>
    <dgm:cxn modelId="{928E498A-0974-47EB-9912-6DD8CF812801}" type="presOf" srcId="{08D751E0-0C91-4918-8B1B-FC26B1BEF8A5}" destId="{9E3F30AD-45E5-4F37-849E-553078C4101D}" srcOrd="0" destOrd="0" presId="urn:microsoft.com/office/officeart/2005/8/layout/chevron2"/>
    <dgm:cxn modelId="{E0698F7F-6892-4894-B64F-FA2128C40688}" type="presParOf" srcId="{DD73EA6B-E355-4E44-A616-F3C3B2326657}" destId="{B1CB9CE7-BF63-4AD6-BFFB-84E5A907E885}" srcOrd="0" destOrd="0" presId="urn:microsoft.com/office/officeart/2005/8/layout/chevron2"/>
    <dgm:cxn modelId="{5D7A33E6-9FC9-4AB6-9107-DC3C2F72C1B1}" type="presParOf" srcId="{B1CB9CE7-BF63-4AD6-BFFB-84E5A907E885}" destId="{F8D8297B-6603-472D-BD95-4E51BA111525}" srcOrd="0" destOrd="0" presId="urn:microsoft.com/office/officeart/2005/8/layout/chevron2"/>
    <dgm:cxn modelId="{436692C1-B6D1-411A-B057-1082DAB3134D}" type="presParOf" srcId="{B1CB9CE7-BF63-4AD6-BFFB-84E5A907E885}" destId="{0788EA32-DFC7-4AB4-9EDB-DB87EBDAC346}" srcOrd="1" destOrd="0" presId="urn:microsoft.com/office/officeart/2005/8/layout/chevron2"/>
    <dgm:cxn modelId="{0022D574-CA0F-4050-BE04-F1284D716F41}" type="presParOf" srcId="{DD73EA6B-E355-4E44-A616-F3C3B2326657}" destId="{7929FB98-3BF5-4B0E-82AF-F957BD357827}" srcOrd="1" destOrd="0" presId="urn:microsoft.com/office/officeart/2005/8/layout/chevron2"/>
    <dgm:cxn modelId="{068F2893-4B08-4050-A198-AE726064222C}" type="presParOf" srcId="{DD73EA6B-E355-4E44-A616-F3C3B2326657}" destId="{EC13AE5A-3CE0-48A3-A657-F8365F0010B1}" srcOrd="2" destOrd="0" presId="urn:microsoft.com/office/officeart/2005/8/layout/chevron2"/>
    <dgm:cxn modelId="{553CC10D-017C-4FBA-A6CA-299301B72235}" type="presParOf" srcId="{EC13AE5A-3CE0-48A3-A657-F8365F0010B1}" destId="{76D6F6E9-23B9-4890-9B90-3C04928F79E6}" srcOrd="0" destOrd="0" presId="urn:microsoft.com/office/officeart/2005/8/layout/chevron2"/>
    <dgm:cxn modelId="{DEF1AA70-8209-43DF-9CA0-7C466168C8A2}" type="presParOf" srcId="{EC13AE5A-3CE0-48A3-A657-F8365F0010B1}" destId="{9E3F30AD-45E5-4F37-849E-553078C4101D}" srcOrd="1" destOrd="0" presId="urn:microsoft.com/office/officeart/2005/8/layout/chevron2"/>
    <dgm:cxn modelId="{E62B5676-3A66-455D-BC7E-2D0BC3A8A760}" type="presParOf" srcId="{DD73EA6B-E355-4E44-A616-F3C3B2326657}" destId="{FD22D930-C24D-416A-9F86-CD51C61F93D4}" srcOrd="3" destOrd="0" presId="urn:microsoft.com/office/officeart/2005/8/layout/chevron2"/>
    <dgm:cxn modelId="{6F18EF14-FF28-4712-85DB-968DCE711ABC}" type="presParOf" srcId="{DD73EA6B-E355-4E44-A616-F3C3B2326657}" destId="{7BC541C5-B55E-432E-B586-012734C94A46}" srcOrd="4" destOrd="0" presId="urn:microsoft.com/office/officeart/2005/8/layout/chevron2"/>
    <dgm:cxn modelId="{27587DA4-5A61-4980-A359-D08A47A96EDC}" type="presParOf" srcId="{7BC541C5-B55E-432E-B586-012734C94A46}" destId="{5AA02B92-2AB5-4F58-9143-AA2E89B9AA19}" srcOrd="0" destOrd="0" presId="urn:microsoft.com/office/officeart/2005/8/layout/chevron2"/>
    <dgm:cxn modelId="{B770094D-A12E-4232-AF18-5879FFE234F0}" type="presParOf" srcId="{7BC541C5-B55E-432E-B586-012734C94A46}" destId="{57617EFC-78FD-4FB8-8CF9-02547136C3F6}" srcOrd="1" destOrd="0" presId="urn:microsoft.com/office/officeart/2005/8/layout/chevron2"/>
    <dgm:cxn modelId="{FCA9274F-F055-48C4-B7C4-C074E9B5BDBA}" type="presParOf" srcId="{DD73EA6B-E355-4E44-A616-F3C3B2326657}" destId="{2913C856-6672-428F-94C0-596FB8EE710A}" srcOrd="5" destOrd="0" presId="urn:microsoft.com/office/officeart/2005/8/layout/chevron2"/>
    <dgm:cxn modelId="{506607F0-0479-42B5-94A4-228C4511ACB2}" type="presParOf" srcId="{DD73EA6B-E355-4E44-A616-F3C3B2326657}" destId="{E5CCD250-ED53-4543-BF7F-3B34AE0DAA34}" srcOrd="6" destOrd="0" presId="urn:microsoft.com/office/officeart/2005/8/layout/chevron2"/>
    <dgm:cxn modelId="{B02F83A7-DC74-4E8C-897E-F8AFC45CFEAF}" type="presParOf" srcId="{E5CCD250-ED53-4543-BF7F-3B34AE0DAA34}" destId="{A240F959-13CE-419D-9E31-58C7A9115EDB}" srcOrd="0" destOrd="0" presId="urn:microsoft.com/office/officeart/2005/8/layout/chevron2"/>
    <dgm:cxn modelId="{B9E88D2A-3358-4B46-9F1E-0E708EDC22C5}" type="presParOf" srcId="{E5CCD250-ED53-4543-BF7F-3B34AE0DAA34}" destId="{740268AC-154C-44E3-A32D-94394FF3A44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EFAF09-F968-4D2E-B996-23025C88E3E5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hr-HR"/>
        </a:p>
      </dgm:t>
    </dgm:pt>
    <dgm:pt modelId="{863513B2-0B0E-4EBA-A9D5-C622FEC24F98}">
      <dgm:prSet phldrT="[Text]"/>
      <dgm:spPr/>
      <dgm:t>
        <a:bodyPr/>
        <a:lstStyle/>
        <a:p>
          <a:r>
            <a:rPr lang="hr-HR" dirty="0" smtClean="0"/>
            <a:t>potres, epidemija, zagađenja ili prirodne katastrofe koje su bile poznate prije početka putovanja</a:t>
          </a:r>
          <a:endParaRPr lang="hr-HR" dirty="0"/>
        </a:p>
      </dgm:t>
    </dgm:pt>
    <dgm:pt modelId="{BC33A983-CA1F-48F1-98BF-3434C2C21B07}" type="parTrans" cxnId="{B094EBA9-87E4-4AAF-898E-1E2D465380EF}">
      <dgm:prSet/>
      <dgm:spPr/>
      <dgm:t>
        <a:bodyPr/>
        <a:lstStyle/>
        <a:p>
          <a:endParaRPr lang="hr-HR"/>
        </a:p>
      </dgm:t>
    </dgm:pt>
    <dgm:pt modelId="{35E44F6D-5D83-48B9-861B-F8B608AF2C52}" type="sibTrans" cxnId="{B094EBA9-87E4-4AAF-898E-1E2D465380EF}">
      <dgm:prSet/>
      <dgm:spPr/>
      <dgm:t>
        <a:bodyPr/>
        <a:lstStyle/>
        <a:p>
          <a:endParaRPr lang="hr-HR"/>
        </a:p>
      </dgm:t>
    </dgm:pt>
    <dgm:pt modelId="{2661855E-936A-4CAE-8073-E95841E95F90}">
      <dgm:prSet/>
      <dgm:spPr/>
      <dgm:t>
        <a:bodyPr/>
        <a:lstStyle/>
        <a:p>
          <a:r>
            <a:rPr lang="hr-HR" dirty="0" smtClean="0"/>
            <a:t>pokušaja samoubojstva ili namjernog samoozljeđivanja osiguranika</a:t>
          </a:r>
          <a:endParaRPr lang="hr-HR" dirty="0"/>
        </a:p>
      </dgm:t>
    </dgm:pt>
    <dgm:pt modelId="{650E2526-BA25-4A81-9130-E3031DF07E9F}" type="parTrans" cxnId="{1B33B7DC-CCCE-4286-BED6-6ACC29251E63}">
      <dgm:prSet/>
      <dgm:spPr/>
      <dgm:t>
        <a:bodyPr/>
        <a:lstStyle/>
        <a:p>
          <a:endParaRPr lang="hr-HR"/>
        </a:p>
      </dgm:t>
    </dgm:pt>
    <dgm:pt modelId="{DB43A8FA-5BB0-4082-BCD5-7C88254E56F2}" type="sibTrans" cxnId="{1B33B7DC-CCCE-4286-BED6-6ACC29251E63}">
      <dgm:prSet/>
      <dgm:spPr/>
      <dgm:t>
        <a:bodyPr/>
        <a:lstStyle/>
        <a:p>
          <a:endParaRPr lang="hr-HR"/>
        </a:p>
      </dgm:t>
    </dgm:pt>
    <dgm:pt modelId="{7AFF873D-4F45-4DEC-8B26-5CB26093AD0A}">
      <dgm:prSet/>
      <dgm:spPr/>
      <dgm:t>
        <a:bodyPr/>
        <a:lstStyle/>
        <a:p>
          <a:r>
            <a:rPr lang="hr-HR" dirty="0" smtClean="0"/>
            <a:t>nezgode nastale pri počinjenju kaznenog djela ili prekršaja s obilježjem nasilja </a:t>
          </a:r>
          <a:r>
            <a:rPr lang="pl-PL" dirty="0" smtClean="0"/>
            <a:t>počinjenog od strane osiguranika ili u kojem je djelu odnosno nasilju osiguranik </a:t>
          </a:r>
          <a:r>
            <a:rPr lang="hr-HR" dirty="0" smtClean="0"/>
            <a:t>aktivno sudjelovao</a:t>
          </a:r>
          <a:endParaRPr lang="hr-HR" dirty="0"/>
        </a:p>
      </dgm:t>
    </dgm:pt>
    <dgm:pt modelId="{4112ACF3-846D-42D4-B3EB-6FB19AF62CE7}" type="parTrans" cxnId="{1A89979E-372A-4CCB-8B82-9D4A9F1EA6D2}">
      <dgm:prSet/>
      <dgm:spPr/>
      <dgm:t>
        <a:bodyPr/>
        <a:lstStyle/>
        <a:p>
          <a:endParaRPr lang="hr-HR"/>
        </a:p>
      </dgm:t>
    </dgm:pt>
    <dgm:pt modelId="{A4F93C95-8927-4D6D-A389-B4CBB0E4C2B2}" type="sibTrans" cxnId="{1A89979E-372A-4CCB-8B82-9D4A9F1EA6D2}">
      <dgm:prSet/>
      <dgm:spPr/>
      <dgm:t>
        <a:bodyPr/>
        <a:lstStyle/>
        <a:p>
          <a:endParaRPr lang="hr-HR"/>
        </a:p>
      </dgm:t>
    </dgm:pt>
    <dgm:pt modelId="{1BF97FCA-FBDF-4832-B3D4-B8BA919B157D}">
      <dgm:prSet/>
      <dgm:spPr/>
      <dgm:t>
        <a:bodyPr/>
        <a:lstStyle/>
        <a:p>
          <a:r>
            <a:rPr lang="hr-HR" dirty="0" smtClean="0"/>
            <a:t>nezgode koju je osiguranik namjerno izazvao</a:t>
          </a:r>
          <a:endParaRPr lang="hr-HR" dirty="0"/>
        </a:p>
      </dgm:t>
    </dgm:pt>
    <dgm:pt modelId="{8D496063-E082-443E-B54B-04680454B9B7}" type="parTrans" cxnId="{FFDB0C70-5C99-432D-A1AC-B57FA9DAF0FA}">
      <dgm:prSet/>
      <dgm:spPr/>
      <dgm:t>
        <a:bodyPr/>
        <a:lstStyle/>
        <a:p>
          <a:endParaRPr lang="hr-HR"/>
        </a:p>
      </dgm:t>
    </dgm:pt>
    <dgm:pt modelId="{90B43F2A-5316-4308-9AE7-FB9D50801A18}" type="sibTrans" cxnId="{FFDB0C70-5C99-432D-A1AC-B57FA9DAF0FA}">
      <dgm:prSet/>
      <dgm:spPr/>
      <dgm:t>
        <a:bodyPr/>
        <a:lstStyle/>
        <a:p>
          <a:endParaRPr lang="hr-HR"/>
        </a:p>
      </dgm:t>
    </dgm:pt>
    <dgm:pt modelId="{DBAE0C31-4CEB-464F-9485-AE0395A308DC}">
      <dgm:prSet/>
      <dgm:spPr/>
      <dgm:t>
        <a:bodyPr/>
        <a:lstStyle/>
        <a:p>
          <a:r>
            <a:rPr lang="hr-HR" dirty="0" smtClean="0"/>
            <a:t>vožnje motornim ili drugim prometnim sredstvom bez važeće vozačke dozvole</a:t>
          </a:r>
          <a:endParaRPr lang="hr-HR" dirty="0"/>
        </a:p>
      </dgm:t>
    </dgm:pt>
    <dgm:pt modelId="{C3BF9851-601A-4A6A-B22D-57015750093F}" type="parTrans" cxnId="{5C926D7E-372B-46A1-96C8-CDB58EF1CD7E}">
      <dgm:prSet/>
      <dgm:spPr/>
      <dgm:t>
        <a:bodyPr/>
        <a:lstStyle/>
        <a:p>
          <a:endParaRPr lang="hr-HR"/>
        </a:p>
      </dgm:t>
    </dgm:pt>
    <dgm:pt modelId="{039E1AD5-D94B-44AD-B9DA-C4C00F7208E5}" type="sibTrans" cxnId="{5C926D7E-372B-46A1-96C8-CDB58EF1CD7E}">
      <dgm:prSet/>
      <dgm:spPr/>
      <dgm:t>
        <a:bodyPr/>
        <a:lstStyle/>
        <a:p>
          <a:endParaRPr lang="hr-HR"/>
        </a:p>
      </dgm:t>
    </dgm:pt>
    <dgm:pt modelId="{01F82D91-65EA-4C0C-8359-0679115C8978}">
      <dgm:prSet/>
      <dgm:spPr/>
      <dgm:t>
        <a:bodyPr/>
        <a:lstStyle/>
        <a:p>
          <a:r>
            <a:rPr lang="hr-HR" dirty="0" smtClean="0"/>
            <a:t>prekomjernog uživanja alkohola, droge ili lijekova</a:t>
          </a:r>
          <a:endParaRPr lang="hr-HR" dirty="0"/>
        </a:p>
      </dgm:t>
    </dgm:pt>
    <dgm:pt modelId="{A218FC24-AD00-44DE-BF88-9764F633EF87}" type="parTrans" cxnId="{CA8A8016-23AD-4D40-BFDD-A265DAB7FD2D}">
      <dgm:prSet/>
      <dgm:spPr/>
      <dgm:t>
        <a:bodyPr/>
        <a:lstStyle/>
        <a:p>
          <a:endParaRPr lang="hr-HR"/>
        </a:p>
      </dgm:t>
    </dgm:pt>
    <dgm:pt modelId="{6E0314DB-9B2F-4CB8-A633-69D19AFD94CC}" type="sibTrans" cxnId="{CA8A8016-23AD-4D40-BFDD-A265DAB7FD2D}">
      <dgm:prSet/>
      <dgm:spPr/>
      <dgm:t>
        <a:bodyPr/>
        <a:lstStyle/>
        <a:p>
          <a:endParaRPr lang="hr-HR"/>
        </a:p>
      </dgm:t>
    </dgm:pt>
    <dgm:pt modelId="{9B9B97B9-8F86-4808-A365-AD8D35426D46}">
      <dgm:prSet/>
      <dgm:spPr/>
      <dgm:t>
        <a:bodyPr/>
        <a:lstStyle/>
        <a:p>
          <a:r>
            <a:rPr lang="hr-HR" dirty="0" smtClean="0"/>
            <a:t>kozmetičke operacije i drugih estetskih zahvata</a:t>
          </a:r>
          <a:endParaRPr lang="hr-HR" dirty="0"/>
        </a:p>
      </dgm:t>
    </dgm:pt>
    <dgm:pt modelId="{33201F5D-89E0-4658-AD1F-656F02E75108}" type="parTrans" cxnId="{A6C2AFC7-8AE6-4263-9395-BB0D3AE1510D}">
      <dgm:prSet/>
      <dgm:spPr/>
      <dgm:t>
        <a:bodyPr/>
        <a:lstStyle/>
        <a:p>
          <a:endParaRPr lang="hr-HR"/>
        </a:p>
      </dgm:t>
    </dgm:pt>
    <dgm:pt modelId="{2CD899E5-3692-41F0-9703-DBD735761D29}" type="sibTrans" cxnId="{A6C2AFC7-8AE6-4263-9395-BB0D3AE1510D}">
      <dgm:prSet/>
      <dgm:spPr/>
      <dgm:t>
        <a:bodyPr/>
        <a:lstStyle/>
        <a:p>
          <a:endParaRPr lang="hr-HR"/>
        </a:p>
      </dgm:t>
    </dgm:pt>
    <dgm:pt modelId="{26B98477-06D6-40F2-A792-82A59C8AC22E}">
      <dgm:prSet/>
      <dgm:spPr/>
      <dgm:t>
        <a:bodyPr/>
        <a:lstStyle/>
        <a:p>
          <a:r>
            <a:rPr lang="hr-HR" dirty="0" smtClean="0"/>
            <a:t>nezgode u alpinizmu, sportskom letenju, padobranstvu, pri letenju jedrilicama</a:t>
          </a:r>
          <a:endParaRPr lang="hr-HR" dirty="0"/>
        </a:p>
      </dgm:t>
    </dgm:pt>
    <dgm:pt modelId="{37DBD201-B3B8-4780-B6B0-8F6E94EBFAD5}" type="parTrans" cxnId="{88F772B7-1AA5-4946-AAFC-92A65E0DB7E7}">
      <dgm:prSet/>
      <dgm:spPr/>
      <dgm:t>
        <a:bodyPr/>
        <a:lstStyle/>
        <a:p>
          <a:endParaRPr lang="hr-HR"/>
        </a:p>
      </dgm:t>
    </dgm:pt>
    <dgm:pt modelId="{104E2578-5C0D-4B47-8C4C-F991852941B3}" type="sibTrans" cxnId="{88F772B7-1AA5-4946-AAFC-92A65E0DB7E7}">
      <dgm:prSet/>
      <dgm:spPr/>
      <dgm:t>
        <a:bodyPr/>
        <a:lstStyle/>
        <a:p>
          <a:endParaRPr lang="hr-HR"/>
        </a:p>
      </dgm:t>
    </dgm:pt>
    <dgm:pt modelId="{8D834CF2-5370-4E4D-8B07-16374799E465}" type="pres">
      <dgm:prSet presAssocID="{67EFAF09-F968-4D2E-B996-23025C88E3E5}" presName="diagram" presStyleCnt="0">
        <dgm:presLayoutVars>
          <dgm:dir/>
          <dgm:resizeHandles val="exact"/>
        </dgm:presLayoutVars>
      </dgm:prSet>
      <dgm:spPr/>
    </dgm:pt>
    <dgm:pt modelId="{F016F17A-2AFB-4744-B7FE-29A88CCA0464}" type="pres">
      <dgm:prSet presAssocID="{863513B2-0B0E-4EBA-A9D5-C622FEC24F9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D70FAF0-F9CA-4A5E-B4FD-2126F0F74C60}" type="pres">
      <dgm:prSet presAssocID="{35E44F6D-5D83-48B9-861B-F8B608AF2C52}" presName="sibTrans" presStyleCnt="0"/>
      <dgm:spPr/>
    </dgm:pt>
    <dgm:pt modelId="{FF80F147-A380-4E4E-ABD7-E2B463289EBE}" type="pres">
      <dgm:prSet presAssocID="{2661855E-936A-4CAE-8073-E95841E95F90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F5A6A7C-1821-4AD3-9549-2625D31373CF}" type="pres">
      <dgm:prSet presAssocID="{DB43A8FA-5BB0-4082-BCD5-7C88254E56F2}" presName="sibTrans" presStyleCnt="0"/>
      <dgm:spPr/>
    </dgm:pt>
    <dgm:pt modelId="{5229FFE6-9657-4D76-829E-1E640DC43EB0}" type="pres">
      <dgm:prSet presAssocID="{7AFF873D-4F45-4DEC-8B26-5CB26093AD0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D5E7F46-E2FA-457B-8DAC-34588D89ABC2}" type="pres">
      <dgm:prSet presAssocID="{A4F93C95-8927-4D6D-A389-B4CBB0E4C2B2}" presName="sibTrans" presStyleCnt="0"/>
      <dgm:spPr/>
    </dgm:pt>
    <dgm:pt modelId="{BD6D0E11-7792-476A-AF3A-FC4313F5CC25}" type="pres">
      <dgm:prSet presAssocID="{1BF97FCA-FBDF-4832-B3D4-B8BA919B157D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7A3EC08-B506-4A89-8238-2D341CC7BBF8}" type="pres">
      <dgm:prSet presAssocID="{90B43F2A-5316-4308-9AE7-FB9D50801A18}" presName="sibTrans" presStyleCnt="0"/>
      <dgm:spPr/>
    </dgm:pt>
    <dgm:pt modelId="{95AEBF6F-0EE1-436D-A155-7E99A59B1987}" type="pres">
      <dgm:prSet presAssocID="{DBAE0C31-4CEB-464F-9485-AE0395A308DC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0A89583-E523-45CE-8DE6-01809A4EC824}" type="pres">
      <dgm:prSet presAssocID="{039E1AD5-D94B-44AD-B9DA-C4C00F7208E5}" presName="sibTrans" presStyleCnt="0"/>
      <dgm:spPr/>
    </dgm:pt>
    <dgm:pt modelId="{236C788F-5281-426D-88B1-6272932B45DD}" type="pres">
      <dgm:prSet presAssocID="{01F82D91-65EA-4C0C-8359-0679115C8978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D519714-E8F0-416B-82D2-F95CA1159FAE}" type="pres">
      <dgm:prSet presAssocID="{6E0314DB-9B2F-4CB8-A633-69D19AFD94CC}" presName="sibTrans" presStyleCnt="0"/>
      <dgm:spPr/>
    </dgm:pt>
    <dgm:pt modelId="{4478625B-8132-46A3-B8B4-C94B7CE7F9E5}" type="pres">
      <dgm:prSet presAssocID="{9B9B97B9-8F86-4808-A365-AD8D35426D46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8931B79-8531-4BFA-AFA8-5FA75A508B7D}" type="pres">
      <dgm:prSet presAssocID="{2CD899E5-3692-41F0-9703-DBD735761D29}" presName="sibTrans" presStyleCnt="0"/>
      <dgm:spPr/>
    </dgm:pt>
    <dgm:pt modelId="{CFD5DA2E-1E47-447D-9A67-7268B8A26442}" type="pres">
      <dgm:prSet presAssocID="{26B98477-06D6-40F2-A792-82A59C8AC22E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6085F91A-ADE7-441A-B985-EC39982428C0}" type="presOf" srcId="{DBAE0C31-4CEB-464F-9485-AE0395A308DC}" destId="{95AEBF6F-0EE1-436D-A155-7E99A59B1987}" srcOrd="0" destOrd="0" presId="urn:microsoft.com/office/officeart/2005/8/layout/default"/>
    <dgm:cxn modelId="{95A8744D-D2D8-451D-B366-C9C712F486A5}" type="presOf" srcId="{2661855E-936A-4CAE-8073-E95841E95F90}" destId="{FF80F147-A380-4E4E-ABD7-E2B463289EBE}" srcOrd="0" destOrd="0" presId="urn:microsoft.com/office/officeart/2005/8/layout/default"/>
    <dgm:cxn modelId="{1A89979E-372A-4CCB-8B82-9D4A9F1EA6D2}" srcId="{67EFAF09-F968-4D2E-B996-23025C88E3E5}" destId="{7AFF873D-4F45-4DEC-8B26-5CB26093AD0A}" srcOrd="2" destOrd="0" parTransId="{4112ACF3-846D-42D4-B3EB-6FB19AF62CE7}" sibTransId="{A4F93C95-8927-4D6D-A389-B4CBB0E4C2B2}"/>
    <dgm:cxn modelId="{DC3B5A43-CE9A-4EF2-BD93-6531AFB114C1}" type="presOf" srcId="{1BF97FCA-FBDF-4832-B3D4-B8BA919B157D}" destId="{BD6D0E11-7792-476A-AF3A-FC4313F5CC25}" srcOrd="0" destOrd="0" presId="urn:microsoft.com/office/officeart/2005/8/layout/default"/>
    <dgm:cxn modelId="{CA8A8016-23AD-4D40-BFDD-A265DAB7FD2D}" srcId="{67EFAF09-F968-4D2E-B996-23025C88E3E5}" destId="{01F82D91-65EA-4C0C-8359-0679115C8978}" srcOrd="5" destOrd="0" parTransId="{A218FC24-AD00-44DE-BF88-9764F633EF87}" sibTransId="{6E0314DB-9B2F-4CB8-A633-69D19AFD94CC}"/>
    <dgm:cxn modelId="{18F8EF2F-76B3-4797-8D7C-40BE33F58490}" type="presOf" srcId="{9B9B97B9-8F86-4808-A365-AD8D35426D46}" destId="{4478625B-8132-46A3-B8B4-C94B7CE7F9E5}" srcOrd="0" destOrd="0" presId="urn:microsoft.com/office/officeart/2005/8/layout/default"/>
    <dgm:cxn modelId="{A6C2AFC7-8AE6-4263-9395-BB0D3AE1510D}" srcId="{67EFAF09-F968-4D2E-B996-23025C88E3E5}" destId="{9B9B97B9-8F86-4808-A365-AD8D35426D46}" srcOrd="6" destOrd="0" parTransId="{33201F5D-89E0-4658-AD1F-656F02E75108}" sibTransId="{2CD899E5-3692-41F0-9703-DBD735761D29}"/>
    <dgm:cxn modelId="{5F751B27-EC35-4B4F-B04B-67192566D51F}" type="presOf" srcId="{7AFF873D-4F45-4DEC-8B26-5CB26093AD0A}" destId="{5229FFE6-9657-4D76-829E-1E640DC43EB0}" srcOrd="0" destOrd="0" presId="urn:microsoft.com/office/officeart/2005/8/layout/default"/>
    <dgm:cxn modelId="{582F39F1-29BC-4491-A6B3-AE5E27D2FAD3}" type="presOf" srcId="{863513B2-0B0E-4EBA-A9D5-C622FEC24F98}" destId="{F016F17A-2AFB-4744-B7FE-29A88CCA0464}" srcOrd="0" destOrd="0" presId="urn:microsoft.com/office/officeart/2005/8/layout/default"/>
    <dgm:cxn modelId="{0727B7D7-942E-4F3B-A9B3-87E18285F96A}" type="presOf" srcId="{67EFAF09-F968-4D2E-B996-23025C88E3E5}" destId="{8D834CF2-5370-4E4D-8B07-16374799E465}" srcOrd="0" destOrd="0" presId="urn:microsoft.com/office/officeart/2005/8/layout/default"/>
    <dgm:cxn modelId="{FFDB0C70-5C99-432D-A1AC-B57FA9DAF0FA}" srcId="{67EFAF09-F968-4D2E-B996-23025C88E3E5}" destId="{1BF97FCA-FBDF-4832-B3D4-B8BA919B157D}" srcOrd="3" destOrd="0" parTransId="{8D496063-E082-443E-B54B-04680454B9B7}" sibTransId="{90B43F2A-5316-4308-9AE7-FB9D50801A18}"/>
    <dgm:cxn modelId="{5C926D7E-372B-46A1-96C8-CDB58EF1CD7E}" srcId="{67EFAF09-F968-4D2E-B996-23025C88E3E5}" destId="{DBAE0C31-4CEB-464F-9485-AE0395A308DC}" srcOrd="4" destOrd="0" parTransId="{C3BF9851-601A-4A6A-B22D-57015750093F}" sibTransId="{039E1AD5-D94B-44AD-B9DA-C4C00F7208E5}"/>
    <dgm:cxn modelId="{B094EBA9-87E4-4AAF-898E-1E2D465380EF}" srcId="{67EFAF09-F968-4D2E-B996-23025C88E3E5}" destId="{863513B2-0B0E-4EBA-A9D5-C622FEC24F98}" srcOrd="0" destOrd="0" parTransId="{BC33A983-CA1F-48F1-98BF-3434C2C21B07}" sibTransId="{35E44F6D-5D83-48B9-861B-F8B608AF2C52}"/>
    <dgm:cxn modelId="{1B33B7DC-CCCE-4286-BED6-6ACC29251E63}" srcId="{67EFAF09-F968-4D2E-B996-23025C88E3E5}" destId="{2661855E-936A-4CAE-8073-E95841E95F90}" srcOrd="1" destOrd="0" parTransId="{650E2526-BA25-4A81-9130-E3031DF07E9F}" sibTransId="{DB43A8FA-5BB0-4082-BCD5-7C88254E56F2}"/>
    <dgm:cxn modelId="{88F772B7-1AA5-4946-AAFC-92A65E0DB7E7}" srcId="{67EFAF09-F968-4D2E-B996-23025C88E3E5}" destId="{26B98477-06D6-40F2-A792-82A59C8AC22E}" srcOrd="7" destOrd="0" parTransId="{37DBD201-B3B8-4780-B6B0-8F6E94EBFAD5}" sibTransId="{104E2578-5C0D-4B47-8C4C-F991852941B3}"/>
    <dgm:cxn modelId="{ACCF690C-D5EB-4863-AE0C-5D4900B1DF79}" type="presOf" srcId="{26B98477-06D6-40F2-A792-82A59C8AC22E}" destId="{CFD5DA2E-1E47-447D-9A67-7268B8A26442}" srcOrd="0" destOrd="0" presId="urn:microsoft.com/office/officeart/2005/8/layout/default"/>
    <dgm:cxn modelId="{0F8E84F8-17B2-4F58-BF2B-23EA13945E67}" type="presOf" srcId="{01F82D91-65EA-4C0C-8359-0679115C8978}" destId="{236C788F-5281-426D-88B1-6272932B45DD}" srcOrd="0" destOrd="0" presId="urn:microsoft.com/office/officeart/2005/8/layout/default"/>
    <dgm:cxn modelId="{CDD2EF34-278D-4228-A03D-DAF96E07FCB4}" type="presParOf" srcId="{8D834CF2-5370-4E4D-8B07-16374799E465}" destId="{F016F17A-2AFB-4744-B7FE-29A88CCA0464}" srcOrd="0" destOrd="0" presId="urn:microsoft.com/office/officeart/2005/8/layout/default"/>
    <dgm:cxn modelId="{A613109B-4A48-468B-96BD-B645905C2A12}" type="presParOf" srcId="{8D834CF2-5370-4E4D-8B07-16374799E465}" destId="{6D70FAF0-F9CA-4A5E-B4FD-2126F0F74C60}" srcOrd="1" destOrd="0" presId="urn:microsoft.com/office/officeart/2005/8/layout/default"/>
    <dgm:cxn modelId="{92A14240-A233-45CF-84A6-8199329ABDF9}" type="presParOf" srcId="{8D834CF2-5370-4E4D-8B07-16374799E465}" destId="{FF80F147-A380-4E4E-ABD7-E2B463289EBE}" srcOrd="2" destOrd="0" presId="urn:microsoft.com/office/officeart/2005/8/layout/default"/>
    <dgm:cxn modelId="{0576F452-D920-4A65-9349-2DC68A9373B1}" type="presParOf" srcId="{8D834CF2-5370-4E4D-8B07-16374799E465}" destId="{DF5A6A7C-1821-4AD3-9549-2625D31373CF}" srcOrd="3" destOrd="0" presId="urn:microsoft.com/office/officeart/2005/8/layout/default"/>
    <dgm:cxn modelId="{B8D06C23-750C-4BB1-9EA1-568CDBB56335}" type="presParOf" srcId="{8D834CF2-5370-4E4D-8B07-16374799E465}" destId="{5229FFE6-9657-4D76-829E-1E640DC43EB0}" srcOrd="4" destOrd="0" presId="urn:microsoft.com/office/officeart/2005/8/layout/default"/>
    <dgm:cxn modelId="{AA0D629D-F4AC-486A-9698-34A8410831EB}" type="presParOf" srcId="{8D834CF2-5370-4E4D-8B07-16374799E465}" destId="{1D5E7F46-E2FA-457B-8DAC-34588D89ABC2}" srcOrd="5" destOrd="0" presId="urn:microsoft.com/office/officeart/2005/8/layout/default"/>
    <dgm:cxn modelId="{87498DBB-C439-4041-BF4C-D0676D423607}" type="presParOf" srcId="{8D834CF2-5370-4E4D-8B07-16374799E465}" destId="{BD6D0E11-7792-476A-AF3A-FC4313F5CC25}" srcOrd="6" destOrd="0" presId="urn:microsoft.com/office/officeart/2005/8/layout/default"/>
    <dgm:cxn modelId="{DFFF27D7-1415-4276-A51B-2299D09B672C}" type="presParOf" srcId="{8D834CF2-5370-4E4D-8B07-16374799E465}" destId="{F7A3EC08-B506-4A89-8238-2D341CC7BBF8}" srcOrd="7" destOrd="0" presId="urn:microsoft.com/office/officeart/2005/8/layout/default"/>
    <dgm:cxn modelId="{AFBD8D50-3D31-45AD-B470-E67DC0A6F020}" type="presParOf" srcId="{8D834CF2-5370-4E4D-8B07-16374799E465}" destId="{95AEBF6F-0EE1-436D-A155-7E99A59B1987}" srcOrd="8" destOrd="0" presId="urn:microsoft.com/office/officeart/2005/8/layout/default"/>
    <dgm:cxn modelId="{5244BC81-5C37-4E8D-92C7-4E64AAE9B143}" type="presParOf" srcId="{8D834CF2-5370-4E4D-8B07-16374799E465}" destId="{10A89583-E523-45CE-8DE6-01809A4EC824}" srcOrd="9" destOrd="0" presId="urn:microsoft.com/office/officeart/2005/8/layout/default"/>
    <dgm:cxn modelId="{0C0249E0-9C21-4F70-AB61-9C5A2C912A05}" type="presParOf" srcId="{8D834CF2-5370-4E4D-8B07-16374799E465}" destId="{236C788F-5281-426D-88B1-6272932B45DD}" srcOrd="10" destOrd="0" presId="urn:microsoft.com/office/officeart/2005/8/layout/default"/>
    <dgm:cxn modelId="{02DAE9D6-7008-49F6-AC4D-3BDD3CD491CD}" type="presParOf" srcId="{8D834CF2-5370-4E4D-8B07-16374799E465}" destId="{DD519714-E8F0-416B-82D2-F95CA1159FAE}" srcOrd="11" destOrd="0" presId="urn:microsoft.com/office/officeart/2005/8/layout/default"/>
    <dgm:cxn modelId="{8E45FFA1-2ED2-49F3-A507-307160CDFCD6}" type="presParOf" srcId="{8D834CF2-5370-4E4D-8B07-16374799E465}" destId="{4478625B-8132-46A3-B8B4-C94B7CE7F9E5}" srcOrd="12" destOrd="0" presId="urn:microsoft.com/office/officeart/2005/8/layout/default"/>
    <dgm:cxn modelId="{28B9D04D-E1FD-454F-84D4-E8D6AD35E2F4}" type="presParOf" srcId="{8D834CF2-5370-4E4D-8B07-16374799E465}" destId="{18931B79-8531-4BFA-AFA8-5FA75A508B7D}" srcOrd="13" destOrd="0" presId="urn:microsoft.com/office/officeart/2005/8/layout/default"/>
    <dgm:cxn modelId="{6192C985-FD85-4FA9-9A49-BEB707AD647B}" type="presParOf" srcId="{8D834CF2-5370-4E4D-8B07-16374799E465}" destId="{CFD5DA2E-1E47-447D-9A67-7268B8A26442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8297B-6603-472D-BD95-4E51BA111525}">
      <dsp:nvSpPr>
        <dsp:cNvPr id="0" name=""/>
        <dsp:cNvSpPr/>
      </dsp:nvSpPr>
      <dsp:spPr>
        <a:xfrm rot="5400000">
          <a:off x="-169068" y="169670"/>
          <a:ext cx="1127124" cy="7889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1</a:t>
          </a:r>
          <a:endParaRPr lang="hr-HR" sz="2300" kern="1200" dirty="0"/>
        </a:p>
      </dsp:txBody>
      <dsp:txXfrm rot="-5400000">
        <a:off x="1" y="395096"/>
        <a:ext cx="788987" cy="338137"/>
      </dsp:txXfrm>
    </dsp:sp>
    <dsp:sp modelId="{0788EA32-DFC7-4AB4-9EDB-DB87EBDAC346}">
      <dsp:nvSpPr>
        <dsp:cNvPr id="0" name=""/>
        <dsp:cNvSpPr/>
      </dsp:nvSpPr>
      <dsp:spPr>
        <a:xfrm rot="5400000">
          <a:off x="3076178" y="-2286589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500" kern="1200" dirty="0" smtClean="0"/>
            <a:t>Opće odredbe osiguranja</a:t>
          </a:r>
          <a:endParaRPr lang="hr-HR" sz="3500" kern="1200" dirty="0"/>
        </a:p>
      </dsp:txBody>
      <dsp:txXfrm rot="-5400000">
        <a:off x="788988" y="36365"/>
        <a:ext cx="5271248" cy="661103"/>
      </dsp:txXfrm>
    </dsp:sp>
    <dsp:sp modelId="{76D6F6E9-23B9-4890-9B90-3C04928F79E6}">
      <dsp:nvSpPr>
        <dsp:cNvPr id="0" name=""/>
        <dsp:cNvSpPr/>
      </dsp:nvSpPr>
      <dsp:spPr>
        <a:xfrm rot="5400000">
          <a:off x="-169068" y="1148227"/>
          <a:ext cx="1127124" cy="788987"/>
        </a:xfrm>
        <a:prstGeom prst="chevron">
          <a:avLst/>
        </a:prstGeom>
        <a:solidFill>
          <a:schemeClr val="accent2">
            <a:hueOff val="-245742"/>
            <a:satOff val="29557"/>
            <a:lumOff val="3399"/>
            <a:alphaOff val="0"/>
          </a:schemeClr>
        </a:solidFill>
        <a:ln w="25400" cap="flat" cmpd="sng" algn="ctr">
          <a:solidFill>
            <a:schemeClr val="accent2">
              <a:hueOff val="-245742"/>
              <a:satOff val="29557"/>
              <a:lumOff val="33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2</a:t>
          </a:r>
          <a:endParaRPr lang="hr-HR" sz="2300" kern="1200" dirty="0"/>
        </a:p>
      </dsp:txBody>
      <dsp:txXfrm rot="-5400000">
        <a:off x="1" y="1373653"/>
        <a:ext cx="788987" cy="338137"/>
      </dsp:txXfrm>
    </dsp:sp>
    <dsp:sp modelId="{9E3F30AD-45E5-4F37-849E-553078C4101D}">
      <dsp:nvSpPr>
        <dsp:cNvPr id="0" name=""/>
        <dsp:cNvSpPr/>
      </dsp:nvSpPr>
      <dsp:spPr>
        <a:xfrm rot="5400000">
          <a:off x="3076178" y="-1308031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245742"/>
              <a:satOff val="29557"/>
              <a:lumOff val="33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500" kern="1200" dirty="0" smtClean="0"/>
            <a:t>Informativni izračun</a:t>
          </a:r>
          <a:endParaRPr lang="hr-HR" sz="3500" kern="1200" dirty="0"/>
        </a:p>
      </dsp:txBody>
      <dsp:txXfrm rot="-5400000">
        <a:off x="788988" y="1014923"/>
        <a:ext cx="5271248" cy="661103"/>
      </dsp:txXfrm>
    </dsp:sp>
    <dsp:sp modelId="{5AA02B92-2AB5-4F58-9143-AA2E89B9AA19}">
      <dsp:nvSpPr>
        <dsp:cNvPr id="0" name=""/>
        <dsp:cNvSpPr/>
      </dsp:nvSpPr>
      <dsp:spPr>
        <a:xfrm rot="5400000">
          <a:off x="-169068" y="2126784"/>
          <a:ext cx="1127124" cy="788987"/>
        </a:xfrm>
        <a:prstGeom prst="chevron">
          <a:avLst/>
        </a:prstGeom>
        <a:solidFill>
          <a:schemeClr val="accent2">
            <a:hueOff val="-491484"/>
            <a:satOff val="59113"/>
            <a:lumOff val="6797"/>
            <a:alphaOff val="0"/>
          </a:schemeClr>
        </a:solidFill>
        <a:ln w="25400" cap="flat" cmpd="sng" algn="ctr">
          <a:solidFill>
            <a:schemeClr val="accent2">
              <a:hueOff val="-491484"/>
              <a:satOff val="59113"/>
              <a:lumOff val="6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3</a:t>
          </a:r>
          <a:endParaRPr lang="hr-HR" sz="2300" kern="1200" dirty="0"/>
        </a:p>
      </dsp:txBody>
      <dsp:txXfrm rot="-5400000">
        <a:off x="1" y="2352210"/>
        <a:ext cx="788987" cy="338137"/>
      </dsp:txXfrm>
    </dsp:sp>
    <dsp:sp modelId="{57617EFC-78FD-4FB8-8CF9-02547136C3F6}">
      <dsp:nvSpPr>
        <dsp:cNvPr id="0" name=""/>
        <dsp:cNvSpPr/>
      </dsp:nvSpPr>
      <dsp:spPr>
        <a:xfrm rot="5400000">
          <a:off x="3076178" y="-329474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491484"/>
              <a:satOff val="59113"/>
              <a:lumOff val="6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500" kern="1200" dirty="0" smtClean="0"/>
            <a:t>Ugovaranje osiguranja</a:t>
          </a:r>
          <a:endParaRPr lang="hr-HR" sz="3500" kern="1200" dirty="0"/>
        </a:p>
      </dsp:txBody>
      <dsp:txXfrm rot="-5400000">
        <a:off x="788988" y="1993480"/>
        <a:ext cx="5271248" cy="661103"/>
      </dsp:txXfrm>
    </dsp:sp>
    <dsp:sp modelId="{A240F959-13CE-419D-9E31-58C7A9115EDB}">
      <dsp:nvSpPr>
        <dsp:cNvPr id="0" name=""/>
        <dsp:cNvSpPr/>
      </dsp:nvSpPr>
      <dsp:spPr>
        <a:xfrm rot="5400000">
          <a:off x="-169068" y="3105342"/>
          <a:ext cx="1127124" cy="788987"/>
        </a:xfrm>
        <a:prstGeom prst="chevron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4</a:t>
          </a:r>
          <a:endParaRPr lang="hr-HR" sz="2300" kern="1200" dirty="0"/>
        </a:p>
      </dsp:txBody>
      <dsp:txXfrm rot="-5400000">
        <a:off x="1" y="3330768"/>
        <a:ext cx="788987" cy="338137"/>
      </dsp:txXfrm>
    </dsp:sp>
    <dsp:sp modelId="{740268AC-154C-44E3-A32D-94394FF3A443}">
      <dsp:nvSpPr>
        <dsp:cNvPr id="0" name=""/>
        <dsp:cNvSpPr/>
      </dsp:nvSpPr>
      <dsp:spPr>
        <a:xfrm rot="5400000">
          <a:off x="3076178" y="649083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500" kern="1200" dirty="0" smtClean="0"/>
            <a:t>Prijava štete</a:t>
          </a:r>
          <a:endParaRPr lang="hr-HR" sz="3500" kern="1200" dirty="0"/>
        </a:p>
      </dsp:txBody>
      <dsp:txXfrm rot="-5400000">
        <a:off x="788988" y="2972037"/>
        <a:ext cx="5271248" cy="6611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16F17A-2AFB-4744-B7FE-29A88CCA0464}">
      <dsp:nvSpPr>
        <dsp:cNvPr id="0" name=""/>
        <dsp:cNvSpPr/>
      </dsp:nvSpPr>
      <dsp:spPr>
        <a:xfrm>
          <a:off x="633228" y="1329"/>
          <a:ext cx="1906882" cy="11441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100" kern="1200" dirty="0" smtClean="0"/>
            <a:t>potres, epidemija, zagađenja ili prirodne katastrofe koje su bile poznate prije početka putovanja</a:t>
          </a:r>
          <a:endParaRPr lang="hr-HR" sz="1100" kern="1200" dirty="0"/>
        </a:p>
      </dsp:txBody>
      <dsp:txXfrm>
        <a:off x="633228" y="1329"/>
        <a:ext cx="1906882" cy="1144129"/>
      </dsp:txXfrm>
    </dsp:sp>
    <dsp:sp modelId="{FF80F147-A380-4E4E-ABD7-E2B463289EBE}">
      <dsp:nvSpPr>
        <dsp:cNvPr id="0" name=""/>
        <dsp:cNvSpPr/>
      </dsp:nvSpPr>
      <dsp:spPr>
        <a:xfrm>
          <a:off x="2730798" y="1329"/>
          <a:ext cx="1906882" cy="1144129"/>
        </a:xfrm>
        <a:prstGeom prst="rect">
          <a:avLst/>
        </a:prstGeom>
        <a:solidFill>
          <a:schemeClr val="accent3">
            <a:hueOff val="350342"/>
            <a:satOff val="-11589"/>
            <a:lumOff val="-1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100" kern="1200" dirty="0" smtClean="0"/>
            <a:t>pokušaja samoubojstva ili namjernog samoozljeđivanja osiguranika</a:t>
          </a:r>
          <a:endParaRPr lang="hr-HR" sz="1100" kern="1200" dirty="0"/>
        </a:p>
      </dsp:txBody>
      <dsp:txXfrm>
        <a:off x="2730798" y="1329"/>
        <a:ext cx="1906882" cy="1144129"/>
      </dsp:txXfrm>
    </dsp:sp>
    <dsp:sp modelId="{5229FFE6-9657-4D76-829E-1E640DC43EB0}">
      <dsp:nvSpPr>
        <dsp:cNvPr id="0" name=""/>
        <dsp:cNvSpPr/>
      </dsp:nvSpPr>
      <dsp:spPr>
        <a:xfrm>
          <a:off x="4828369" y="1329"/>
          <a:ext cx="1906882" cy="1144129"/>
        </a:xfrm>
        <a:prstGeom prst="rect">
          <a:avLst/>
        </a:prstGeom>
        <a:solidFill>
          <a:schemeClr val="accent3">
            <a:hueOff val="700684"/>
            <a:satOff val="-23179"/>
            <a:lumOff val="-3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100" kern="1200" dirty="0" smtClean="0"/>
            <a:t>nezgode nastale pri počinjenju kaznenog djela ili prekršaja s obilježjem nasilja </a:t>
          </a:r>
          <a:r>
            <a:rPr lang="pl-PL" sz="1100" kern="1200" dirty="0" smtClean="0"/>
            <a:t>počinjenog od strane osiguranika ili u kojem je djelu odnosno nasilju osiguranik </a:t>
          </a:r>
          <a:r>
            <a:rPr lang="hr-HR" sz="1100" kern="1200" dirty="0" smtClean="0"/>
            <a:t>aktivno sudjelovao</a:t>
          </a:r>
          <a:endParaRPr lang="hr-HR" sz="1100" kern="1200" dirty="0"/>
        </a:p>
      </dsp:txBody>
      <dsp:txXfrm>
        <a:off x="4828369" y="1329"/>
        <a:ext cx="1906882" cy="1144129"/>
      </dsp:txXfrm>
    </dsp:sp>
    <dsp:sp modelId="{BD6D0E11-7792-476A-AF3A-FC4313F5CC25}">
      <dsp:nvSpPr>
        <dsp:cNvPr id="0" name=""/>
        <dsp:cNvSpPr/>
      </dsp:nvSpPr>
      <dsp:spPr>
        <a:xfrm>
          <a:off x="633228" y="1336147"/>
          <a:ext cx="1906882" cy="1144129"/>
        </a:xfrm>
        <a:prstGeom prst="rect">
          <a:avLst/>
        </a:prstGeom>
        <a:solidFill>
          <a:schemeClr val="accent3">
            <a:hueOff val="1051027"/>
            <a:satOff val="-34768"/>
            <a:lumOff val="-5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100" kern="1200" dirty="0" smtClean="0"/>
            <a:t>nezgode koju je osiguranik namjerno izazvao</a:t>
          </a:r>
          <a:endParaRPr lang="hr-HR" sz="1100" kern="1200" dirty="0"/>
        </a:p>
      </dsp:txBody>
      <dsp:txXfrm>
        <a:off x="633228" y="1336147"/>
        <a:ext cx="1906882" cy="1144129"/>
      </dsp:txXfrm>
    </dsp:sp>
    <dsp:sp modelId="{95AEBF6F-0EE1-436D-A155-7E99A59B1987}">
      <dsp:nvSpPr>
        <dsp:cNvPr id="0" name=""/>
        <dsp:cNvSpPr/>
      </dsp:nvSpPr>
      <dsp:spPr>
        <a:xfrm>
          <a:off x="2730798" y="1336147"/>
          <a:ext cx="1906882" cy="1144129"/>
        </a:xfrm>
        <a:prstGeom prst="rect">
          <a:avLst/>
        </a:prstGeom>
        <a:solidFill>
          <a:schemeClr val="accent3">
            <a:hueOff val="1401369"/>
            <a:satOff val="-46357"/>
            <a:lumOff val="-67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100" kern="1200" dirty="0" smtClean="0"/>
            <a:t>vožnje motornim ili drugim prometnim sredstvom bez važeće vozačke dozvole</a:t>
          </a:r>
          <a:endParaRPr lang="hr-HR" sz="1100" kern="1200" dirty="0"/>
        </a:p>
      </dsp:txBody>
      <dsp:txXfrm>
        <a:off x="2730798" y="1336147"/>
        <a:ext cx="1906882" cy="1144129"/>
      </dsp:txXfrm>
    </dsp:sp>
    <dsp:sp modelId="{236C788F-5281-426D-88B1-6272932B45DD}">
      <dsp:nvSpPr>
        <dsp:cNvPr id="0" name=""/>
        <dsp:cNvSpPr/>
      </dsp:nvSpPr>
      <dsp:spPr>
        <a:xfrm>
          <a:off x="4828369" y="1336147"/>
          <a:ext cx="1906882" cy="1144129"/>
        </a:xfrm>
        <a:prstGeom prst="rect">
          <a:avLst/>
        </a:prstGeom>
        <a:solidFill>
          <a:schemeClr val="accent3">
            <a:hueOff val="1751711"/>
            <a:satOff val="-57946"/>
            <a:lumOff val="-8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100" kern="1200" dirty="0" smtClean="0"/>
            <a:t>prekomjernog uživanja alkohola, droge ili lijekova</a:t>
          </a:r>
          <a:endParaRPr lang="hr-HR" sz="1100" kern="1200" dirty="0"/>
        </a:p>
      </dsp:txBody>
      <dsp:txXfrm>
        <a:off x="4828369" y="1336147"/>
        <a:ext cx="1906882" cy="1144129"/>
      </dsp:txXfrm>
    </dsp:sp>
    <dsp:sp modelId="{4478625B-8132-46A3-B8B4-C94B7CE7F9E5}">
      <dsp:nvSpPr>
        <dsp:cNvPr id="0" name=""/>
        <dsp:cNvSpPr/>
      </dsp:nvSpPr>
      <dsp:spPr>
        <a:xfrm>
          <a:off x="1682013" y="2670964"/>
          <a:ext cx="1906882" cy="1144129"/>
        </a:xfrm>
        <a:prstGeom prst="rect">
          <a:avLst/>
        </a:prstGeom>
        <a:solidFill>
          <a:schemeClr val="accent3">
            <a:hueOff val="2102053"/>
            <a:satOff val="-69536"/>
            <a:lumOff val="-10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100" kern="1200" dirty="0" smtClean="0"/>
            <a:t>kozmetičke operacije i drugih estetskih zahvata</a:t>
          </a:r>
          <a:endParaRPr lang="hr-HR" sz="1100" kern="1200" dirty="0"/>
        </a:p>
      </dsp:txBody>
      <dsp:txXfrm>
        <a:off x="1682013" y="2670964"/>
        <a:ext cx="1906882" cy="1144129"/>
      </dsp:txXfrm>
    </dsp:sp>
    <dsp:sp modelId="{CFD5DA2E-1E47-447D-9A67-7268B8A26442}">
      <dsp:nvSpPr>
        <dsp:cNvPr id="0" name=""/>
        <dsp:cNvSpPr/>
      </dsp:nvSpPr>
      <dsp:spPr>
        <a:xfrm>
          <a:off x="3779584" y="2670964"/>
          <a:ext cx="1906882" cy="1144129"/>
        </a:xfrm>
        <a:prstGeom prst="rect">
          <a:avLst/>
        </a:prstGeom>
        <a:solidFill>
          <a:schemeClr val="accent3">
            <a:hueOff val="2452395"/>
            <a:satOff val="-81125"/>
            <a:lumOff val="-11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100" kern="1200" dirty="0" smtClean="0"/>
            <a:t>nezgode u alpinizmu, sportskom letenju, padobranstvu, pri letenju jedrilicama</a:t>
          </a:r>
          <a:endParaRPr lang="hr-HR" sz="1100" kern="1200" dirty="0"/>
        </a:p>
      </dsp:txBody>
      <dsp:txXfrm>
        <a:off x="3779584" y="2670964"/>
        <a:ext cx="1906882" cy="1144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AFCA0-7BE5-4677-AAD0-378B87332387}" type="datetimeFigureOut">
              <a:rPr lang="hr-HR" smtClean="0"/>
              <a:t>22.4.2015.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D09B5-F353-49CF-99D5-CFAA70163B6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413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1A3EC-80DA-4C73-878F-43008379B6B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8528" r="-453" b="9911"/>
          <a:stretch/>
        </p:blipFill>
        <p:spPr>
          <a:xfrm>
            <a:off x="107504" y="15046"/>
            <a:ext cx="2223152" cy="2719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D672-8427-4C8C-8325-50E016B8A90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269F-0810-4AD8-ABDD-4312A60025AC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1D2E-D7F8-45ED-85FD-4F532CA40C6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512B-1519-4E51-A5B4-4C6D9E5E1890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8E78-CABB-4D30-8FDB-95CDAF2FFE3D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96B-E028-4EA4-A6AF-F06BA45DBC5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9B03C-87C2-4FFA-86D6-555AE36AF91B}" type="datetime1">
              <a:rPr lang="sr-Latn-CS" smtClean="0"/>
              <a:t>22.4.2015.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9FED-8A5D-46CF-9713-65E413ECE5A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B74C-FB1E-4859-AECD-374475BC361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697C3-05AD-4F49-8FEE-8E304CFA6D8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949280"/>
            <a:ext cx="3574257" cy="90872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949280"/>
            <a:ext cx="9146380" cy="908721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365760"/>
            <a:ext cx="7804348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100628"/>
            <a:ext cx="8208912" cy="4632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20124064">
            <a:off x="76349" y="6057236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2F30F94-0294-46ED-BE3D-73BA60F6D1C7}" type="datetime1">
              <a:rPr lang="sr-Latn-CS" smtClean="0"/>
              <a:t>22.4.2015.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Zdravstveno putno </a:t>
            </a:r>
            <a:r>
              <a:rPr lang="hr-HR" dirty="0" smtClean="0"/>
              <a:t>osiguranje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POGLAVLJE </a:t>
            </a:r>
            <a:r>
              <a:rPr lang="hr-HR" dirty="0" smtClean="0"/>
              <a:t>21</a:t>
            </a: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6021288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Udžbenik: BANKARSTVO I OSIGURANJE 4</a:t>
            </a:r>
          </a:p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Autori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hr-HR" sz="1400">
                <a:solidFill>
                  <a:schemeClr val="bg1"/>
                </a:solidFill>
                <a:latin typeface="+mj-lt"/>
              </a:rPr>
              <a:t>Renata Muženić, Martina Petrac, Ante 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Žigman</a:t>
            </a:r>
            <a:br>
              <a:rPr lang="hr-HR" sz="1400" smtClean="0">
                <a:solidFill>
                  <a:schemeClr val="bg1"/>
                </a:solidFill>
                <a:latin typeface="+mj-lt"/>
              </a:rPr>
            </a:br>
            <a:r>
              <a:rPr lang="hr-HR" sz="1400" smtClean="0">
                <a:solidFill>
                  <a:schemeClr val="bg1"/>
                </a:solidFill>
                <a:latin typeface="+mj-lt"/>
              </a:rPr>
              <a:t>Prezentaciju </a:t>
            </a:r>
            <a:r>
              <a:rPr lang="hr-HR" sz="1400" dirty="0" smtClean="0">
                <a:solidFill>
                  <a:schemeClr val="bg1"/>
                </a:solidFill>
                <a:latin typeface="+mj-lt"/>
              </a:rPr>
              <a:t>pripremila: Dina Vasić, MBA</a:t>
            </a:r>
            <a:endParaRPr lang="hr-HR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0521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TEME POGLAVLJA </a:t>
            </a:r>
            <a:r>
              <a:rPr lang="hr-HR" dirty="0" smtClean="0"/>
              <a:t>21</a:t>
            </a:r>
            <a:r>
              <a:rPr lang="hr-HR" dirty="0" smtClean="0"/>
              <a:t>: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5498352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7569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 ovom poglavlju naučit ćete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b="0" dirty="0"/>
          </a:p>
          <a:p>
            <a:endParaRPr lang="hr-HR" b="0" dirty="0"/>
          </a:p>
          <a:p>
            <a:pPr>
              <a:buFont typeface="Arial" panose="020B0604020202020204" pitchFamily="34" charset="0"/>
              <a:buChar char="•"/>
            </a:pPr>
            <a:r>
              <a:rPr lang="hr-HR" b="0" dirty="0"/>
              <a:t>zašto ugovoriti zdravstveno putno osiguranje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b="0" dirty="0"/>
              <a:t>koja su pokrića uključena u policu zdravstvenog putnog osiguranja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0" dirty="0"/>
              <a:t>koja se dodatna pokrića mogu ugovoriti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b="0" dirty="0"/>
              <a:t>gdje se informirati i ugovoriti policu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b="0" dirty="0"/>
              <a:t>kako prijaviti osigurani slučaj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9027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21.1. Opće odredbe osiguranja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6721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hr-HR" sz="1800" b="0" dirty="0"/>
              <a:t>zdravstveno </a:t>
            </a:r>
            <a:r>
              <a:rPr lang="hr-HR" sz="1800" b="0" dirty="0" smtClean="0"/>
              <a:t>putno osiguranje </a:t>
            </a:r>
            <a:r>
              <a:rPr lang="hr-HR" sz="1800" b="0" dirty="0"/>
              <a:t>– </a:t>
            </a:r>
            <a:r>
              <a:rPr lang="hr-HR" sz="1800" b="0" dirty="0" smtClean="0"/>
              <a:t>vrsta osiguranja </a:t>
            </a:r>
            <a:r>
              <a:rPr lang="hr-HR" sz="1800" b="0" dirty="0"/>
              <a:t>kojoj je </a:t>
            </a:r>
            <a:r>
              <a:rPr lang="hr-HR" sz="1800" b="0" dirty="0" smtClean="0"/>
              <a:t>cilj osiguranje  zdravstvene zašite </a:t>
            </a:r>
            <a:r>
              <a:rPr lang="hr-HR" sz="1800" b="0" dirty="0"/>
              <a:t>prilikom putovanja </a:t>
            </a:r>
            <a:r>
              <a:rPr lang="hr-HR" sz="1800" b="0" dirty="0" smtClean="0"/>
              <a:t>i boravka </a:t>
            </a:r>
            <a:r>
              <a:rPr lang="hr-HR" sz="1800" b="0" dirty="0"/>
              <a:t>u inozemstvu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508518" y="1959044"/>
            <a:ext cx="823994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dirty="0"/>
              <a:t>Glavni cilj i svrha ugovaranja putnog osiguranja jest dobivanje neophodne </a:t>
            </a:r>
            <a:r>
              <a:rPr lang="hr-HR" dirty="0" smtClean="0"/>
              <a:t>zdravstvene zaštite </a:t>
            </a:r>
            <a:r>
              <a:rPr lang="hr-HR" dirty="0"/>
              <a:t>prilikom putovanja i boravka u inozemstvu, a namijenjeno je </a:t>
            </a:r>
            <a:r>
              <a:rPr lang="hr-HR" dirty="0" smtClean="0"/>
              <a:t>različitim korisnicima</a:t>
            </a:r>
            <a:r>
              <a:rPr lang="hr-HR" dirty="0"/>
              <a:t>, od turista i poslovnih ljudi pa sve do sportaša, studenata i </a:t>
            </a:r>
            <a:r>
              <a:rPr lang="hr-HR" dirty="0" smtClean="0"/>
              <a:t>svih ostalih koji </a:t>
            </a:r>
            <a:r>
              <a:rPr lang="hr-HR" dirty="0"/>
              <a:t>se nalaze na </a:t>
            </a:r>
            <a:r>
              <a:rPr lang="hr-HR" dirty="0" smtClean="0"/>
              <a:t>putu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hr-HR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hr-HR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dirty="0"/>
              <a:t>Osiguranje osoba za vrijeme puta i boravka u inozemstvu može se zaključiti </a:t>
            </a:r>
            <a:r>
              <a:rPr lang="hr-HR" dirty="0" smtClean="0"/>
              <a:t>uz jedan </a:t>
            </a:r>
            <a:r>
              <a:rPr lang="hr-HR" dirty="0"/>
              <a:t>od programa dodatnog zdravstvenog osiguranja, za zdrave osobe do </a:t>
            </a:r>
            <a:r>
              <a:rPr lang="hr-HR" dirty="0" smtClean="0"/>
              <a:t>uključivo 70 </a:t>
            </a:r>
            <a:r>
              <a:rPr lang="hr-HR" dirty="0"/>
              <a:t>godina </a:t>
            </a:r>
            <a:r>
              <a:rPr lang="hr-HR" dirty="0" smtClean="0"/>
              <a:t>života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hr-HR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dirty="0"/>
              <a:t>Osiguranje pokriva troškove liječenja za vrijeme puta i boravka u inozemstvu</a:t>
            </a:r>
            <a:r>
              <a:rPr lang="hr-HR" dirty="0" smtClean="0"/>
              <a:t>, troškove </a:t>
            </a:r>
            <a:r>
              <a:rPr lang="hr-HR" dirty="0"/>
              <a:t>prijevoza u slučaju bolesti, nezgode ili smrtnog slučaja, a do visine </a:t>
            </a:r>
            <a:r>
              <a:rPr lang="hr-HR" dirty="0" smtClean="0"/>
              <a:t>ugovorene svote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7706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21.1. Opće odredbe </a:t>
            </a:r>
            <a:r>
              <a:rPr lang="hr-HR" dirty="0" smtClean="0"/>
              <a:t>osiguranja (2)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60018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hr-HR" sz="1800" b="0" dirty="0"/>
              <a:t>Polica osiguranja pokriva ugovorene troškove do iznosa navedenog u polici </a:t>
            </a:r>
            <a:r>
              <a:rPr lang="hr-HR" sz="1800" b="0" dirty="0" smtClean="0"/>
              <a:t>osiguranja za </a:t>
            </a:r>
            <a:r>
              <a:rPr lang="hr-HR" sz="1800" b="0" dirty="0"/>
              <a:t>područje cijeloga </a:t>
            </a:r>
            <a:r>
              <a:rPr lang="hr-HR" sz="1800" b="0" dirty="0" smtClean="0"/>
              <a:t>svijeta</a:t>
            </a:r>
            <a:endParaRPr lang="hr-HR" sz="1800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683568" y="2060848"/>
            <a:ext cx="7558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dirty="0"/>
              <a:t>Osiguranje se može sklopiti </a:t>
            </a:r>
            <a:r>
              <a:rPr lang="hr-HR" b="1" dirty="0" smtClean="0"/>
              <a:t>kao</a:t>
            </a:r>
          </a:p>
          <a:p>
            <a:endParaRPr lang="hr-HR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dirty="0" smtClean="0"/>
              <a:t>pojedinačno </a:t>
            </a:r>
            <a:r>
              <a:rPr lang="hr-HR" dirty="0"/>
              <a:t>– polica glasi na ime i prezime jednog osiguranika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dirty="0" smtClean="0"/>
              <a:t>obiteljsko </a:t>
            </a:r>
            <a:r>
              <a:rPr lang="hr-HR" dirty="0"/>
              <a:t>– ugovara se za članove obitelji koje se navodi na </a:t>
            </a:r>
            <a:r>
              <a:rPr lang="hr-HR" dirty="0" smtClean="0"/>
              <a:t>polici/privitku police</a:t>
            </a:r>
            <a:endParaRPr lang="hr-HR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dirty="0" smtClean="0"/>
              <a:t>grupno </a:t>
            </a:r>
            <a:r>
              <a:rPr lang="hr-HR" dirty="0"/>
              <a:t>– ugovara se za više osoba na jednoj polici s popisom članova </a:t>
            </a:r>
            <a:r>
              <a:rPr lang="hr-HR" dirty="0" smtClean="0"/>
              <a:t>grupe na </a:t>
            </a:r>
            <a:r>
              <a:rPr lang="hr-HR" dirty="0"/>
              <a:t>polici/u privitku police (ime i prezime, datum rođenja, adresu, </a:t>
            </a:r>
            <a:r>
              <a:rPr lang="hr-HR" dirty="0" smtClean="0"/>
              <a:t>broj putovnice)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17222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21.2. Informativni izračun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hr-HR" dirty="0"/>
              <a:t>Informacije o zdravstvenom putnom osiguranju možete pronaći na </a:t>
            </a:r>
            <a:r>
              <a:rPr lang="hr-HR" dirty="0" smtClean="0"/>
              <a:t>internetskim stranicama </a:t>
            </a:r>
            <a:r>
              <a:rPr lang="hr-HR" dirty="0"/>
              <a:t>osiguravatelja, možete ih dobiti osobnim dolaskom u poslovnice </a:t>
            </a:r>
            <a:r>
              <a:rPr lang="hr-HR" dirty="0" smtClean="0"/>
              <a:t>ili putem telefona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dirty="0"/>
          </a:p>
          <a:p>
            <a:pPr>
              <a:buFont typeface="Wingdings" panose="05000000000000000000" pitchFamily="2" charset="2"/>
              <a:buChar char="ü"/>
            </a:pPr>
            <a:endParaRPr lang="hr-HR" dirty="0"/>
          </a:p>
          <a:p>
            <a:pPr>
              <a:buFont typeface="Wingdings" panose="05000000000000000000" pitchFamily="2" charset="2"/>
              <a:buChar char="ü"/>
            </a:pPr>
            <a:r>
              <a:rPr lang="hr-HR" dirty="0"/>
              <a:t>Ovisno o vremenu boravka u inozemstvu, o vrstama osiguranja (</a:t>
            </a:r>
            <a:r>
              <a:rPr lang="hr-HR" dirty="0" smtClean="0"/>
              <a:t>zdravstveno osiguranje</a:t>
            </a:r>
            <a:r>
              <a:rPr lang="hr-HR" dirty="0"/>
              <a:t>, osiguranje od nezgode, osiguranje prtljage i/ili ostalo), o broju </a:t>
            </a:r>
            <a:r>
              <a:rPr lang="hr-HR" dirty="0" smtClean="0"/>
              <a:t>osiguranih osoba </a:t>
            </a:r>
            <a:r>
              <a:rPr lang="hr-HR" dirty="0"/>
              <a:t>i svemu ostalome važnom za izračun premije, ona može iznositi </a:t>
            </a:r>
            <a:r>
              <a:rPr lang="hr-HR" dirty="0" smtClean="0"/>
              <a:t>od nekoliko </a:t>
            </a:r>
            <a:r>
              <a:rPr lang="hr-HR" dirty="0"/>
              <a:t>desetaka kuna pa do nekoliko stotina ako se, na primjer, ugovara </a:t>
            </a:r>
            <a:r>
              <a:rPr lang="hr-HR" dirty="0" smtClean="0"/>
              <a:t>godišnje osiguranje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76491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21.3. Ugovaranje osiguranja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208912" cy="20403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hr-HR" sz="2000" b="0" dirty="0"/>
              <a:t>Osiguranje za hrvatske državljane i strance koji imaju reguliran boravak u </a:t>
            </a:r>
            <a:r>
              <a:rPr lang="hr-HR" sz="2000" b="0" dirty="0" smtClean="0"/>
              <a:t>Republici Hrvatskoj </a:t>
            </a:r>
            <a:r>
              <a:rPr lang="hr-HR" sz="2000" b="0" dirty="0"/>
              <a:t>počinje u 00:00 sati onog dana koji je u polici naveden kao </a:t>
            </a:r>
            <a:r>
              <a:rPr lang="hr-HR" sz="2000" b="0" dirty="0" smtClean="0"/>
              <a:t>početak osiguranja</a:t>
            </a:r>
            <a:r>
              <a:rPr lang="hr-HR" sz="2000" b="0" dirty="0"/>
              <a:t>, ali ne prije prelaska državne granice i prestaje važiti u 24:00 sata </a:t>
            </a:r>
            <a:r>
              <a:rPr lang="hr-HR" sz="2000" b="0" dirty="0" smtClean="0"/>
              <a:t>onog dana </a:t>
            </a:r>
            <a:r>
              <a:rPr lang="hr-HR" sz="2000" b="0" dirty="0"/>
              <a:t>koji je u polici naveden kao dan isteka osiguranja, odnosno u trenutku </a:t>
            </a:r>
            <a:r>
              <a:rPr lang="hr-HR" sz="2000" b="0" dirty="0" smtClean="0"/>
              <a:t>osiguranikova prelaska </a:t>
            </a:r>
            <a:r>
              <a:rPr lang="hr-HR" sz="2000" b="0" dirty="0"/>
              <a:t>državne granice pri </a:t>
            </a:r>
            <a:r>
              <a:rPr lang="hr-HR" sz="2000" b="0" dirty="0" smtClean="0"/>
              <a:t>povratku</a:t>
            </a:r>
            <a:endParaRPr lang="hr-HR" sz="2000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14142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21.4. Prijava štete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Prilikom ugovaranja osiguranja ugovaratelj treba biti upoznat kada su isključene</a:t>
            </a:r>
          </a:p>
          <a:p>
            <a:r>
              <a:rPr lang="hr-HR" dirty="0"/>
              <a:t>obveze osiguravatelja.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26191236"/>
              </p:ext>
            </p:extLst>
          </p:nvPr>
        </p:nvGraphicFramePr>
        <p:xfrm>
          <a:off x="1524000" y="1916832"/>
          <a:ext cx="7368480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285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PITANJA ZA PONAVLJANJE I RASPRAVU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  <a:p>
            <a:endParaRPr lang="hr-HR" dirty="0"/>
          </a:p>
          <a:p>
            <a:endParaRPr lang="hr-HR" sz="2000" dirty="0"/>
          </a:p>
          <a:p>
            <a:r>
              <a:rPr lang="hr-HR" sz="2000" dirty="0"/>
              <a:t>1. Od kojih je pokrića osiguranik osiguran ugovaranjem police zdravstvenog putnog osiguranja?</a:t>
            </a:r>
          </a:p>
          <a:p>
            <a:r>
              <a:rPr lang="hr-HR" sz="2000" dirty="0"/>
              <a:t>2. Tko može ugovoriti policu osiguranja?</a:t>
            </a:r>
          </a:p>
          <a:p>
            <a:r>
              <a:rPr lang="pt-BR" sz="2000" dirty="0"/>
              <a:t>3. Na koji se rok može ugovoriti polica osiguranja?</a:t>
            </a:r>
          </a:p>
          <a:p>
            <a:r>
              <a:rPr lang="hr-HR" sz="2000" dirty="0"/>
              <a:t>4. Koja se dodatna pokrića mogu ugovoriti uz zdravstveno putno osiguranje?</a:t>
            </a:r>
          </a:p>
          <a:p>
            <a:r>
              <a:rPr lang="hr-HR" sz="2000" dirty="0"/>
              <a:t>5. Kako se prijavljuje šteta nastala uslijed nastupa osiguranog slučaja? 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051173" cy="179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211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228</TotalTime>
  <Words>663</Words>
  <Application>Microsoft Office PowerPoint</Application>
  <PresentationFormat>On-screen Show (4:3)</PresentationFormat>
  <Paragraphs>71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Franklin Gothic Book</vt:lpstr>
      <vt:lpstr>Franklin Gothic Medium</vt:lpstr>
      <vt:lpstr>Tunga</vt:lpstr>
      <vt:lpstr>Wingdings</vt:lpstr>
      <vt:lpstr>Angles</vt:lpstr>
      <vt:lpstr>Zdravstveno putno osiguranje</vt:lpstr>
      <vt:lpstr>TEME POGLAVLJA 21:</vt:lpstr>
      <vt:lpstr>U ovom poglavlju naučit ćete</vt:lpstr>
      <vt:lpstr>21.1. Opće odredbe osiguranja</vt:lpstr>
      <vt:lpstr>21.1. Opće odredbe osiguranja (2)</vt:lpstr>
      <vt:lpstr>21.2. Informativni izračun</vt:lpstr>
      <vt:lpstr>21.3. Ugovaranje osiguranja</vt:lpstr>
      <vt:lpstr>21.4. Prijava štete</vt:lpstr>
      <vt:lpstr>PITANJA ZA PONAVLJANJE I RASPRAVU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Dina</dc:creator>
  <cp:lastModifiedBy>Dina Vasic</cp:lastModifiedBy>
  <cp:revision>16</cp:revision>
  <dcterms:created xsi:type="dcterms:W3CDTF">2014-02-24T11:45:10Z</dcterms:created>
  <dcterms:modified xsi:type="dcterms:W3CDTF">2015-04-22T18:29:25Z</dcterms:modified>
</cp:coreProperties>
</file>